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77" r:id="rId10"/>
    <p:sldId id="263" r:id="rId11"/>
    <p:sldId id="276" r:id="rId12"/>
    <p:sldId id="265" r:id="rId13"/>
    <p:sldId id="266" r:id="rId14"/>
    <p:sldId id="264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7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0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0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CEBF-6C61-8742-876A-AB51EA224B4A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7AF3-9AA2-BF47-86C5-FB27E615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rgbClr val="0000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gif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gif"/><Relationship Id="rId5" Type="http://schemas.openxmlformats.org/officeDocument/2006/relationships/image" Target="../media/image49.pn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02000"/>
            <a:ext cx="6400800" cy="233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100" dirty="0" err="1" smtClean="0">
                <a:solidFill>
                  <a:srgbClr val="000000"/>
                </a:solidFill>
              </a:rPr>
              <a:t>Haldun</a:t>
            </a:r>
            <a:r>
              <a:rPr lang="en-US" sz="4100" dirty="0" smtClean="0">
                <a:solidFill>
                  <a:srgbClr val="000000"/>
                </a:solidFill>
              </a:rPr>
              <a:t> GÜNDOĞDU</a:t>
            </a:r>
          </a:p>
          <a:p>
            <a:pPr>
              <a:lnSpc>
                <a:spcPct val="120000"/>
              </a:lnSpc>
            </a:pPr>
            <a:r>
              <a:rPr lang="en-US" sz="4100" dirty="0" smtClean="0">
                <a:solidFill>
                  <a:srgbClr val="000000"/>
                </a:solidFill>
              </a:rPr>
              <a:t>Scientific Secretary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FF"/>
                </a:solidFill>
              </a:rPr>
              <a:t>General </a:t>
            </a:r>
            <a:r>
              <a:rPr lang="en-US" i="1" dirty="0">
                <a:solidFill>
                  <a:srgbClr val="0000FF"/>
                </a:solidFill>
              </a:rPr>
              <a:t>Surgery -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Gastrointestinal Surgery</a:t>
            </a:r>
            <a:endParaRPr lang="en-US" b="0" i="1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Atatürk Teaching and Research Hospital</a:t>
            </a:r>
          </a:p>
        </p:txBody>
      </p:sp>
      <p:pic>
        <p:nvPicPr>
          <p:cNvPr id="4" name="Picture 3" descr="banner_m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7610"/>
            <a:ext cx="9144000" cy="22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5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Ekran Resmi 2012-11-21 2.19.3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23" r="-3923"/>
          <a:stretch>
            <a:fillRect/>
          </a:stretch>
        </p:blipFill>
        <p:spPr>
          <a:xfrm rot="5400000">
            <a:off x="-1313570" y="1399303"/>
            <a:ext cx="6145868" cy="3426323"/>
          </a:xfrm>
        </p:spPr>
      </p:pic>
      <p:pic>
        <p:nvPicPr>
          <p:cNvPr id="9" name="Picture 8" descr="Ekran Resmi 2012-11-21 2.19.0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55088" y="265879"/>
            <a:ext cx="5656989" cy="5656989"/>
          </a:xfrm>
          <a:prstGeom prst="rect">
            <a:avLst/>
          </a:prstGeom>
        </p:spPr>
      </p:pic>
      <p:pic>
        <p:nvPicPr>
          <p:cNvPr id="10" name="Picture 9" descr="Ekran Resmi 2012-11-21 3.46.1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889" y="2455652"/>
            <a:ext cx="1154978" cy="323538"/>
          </a:xfrm>
          <a:prstGeom prst="rect">
            <a:avLst/>
          </a:prstGeom>
        </p:spPr>
      </p:pic>
      <p:pic>
        <p:nvPicPr>
          <p:cNvPr id="11" name="Picture 10" descr="Ekran Resmi 2012-11-21 3.46.1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068" y="3511156"/>
            <a:ext cx="1154978" cy="3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9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38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1497"/>
            <a:ext cx="4652211" cy="3105879"/>
          </a:xfrm>
          <a:prstGeom prst="rect">
            <a:avLst/>
          </a:prstGeom>
        </p:spPr>
      </p:pic>
      <p:pic>
        <p:nvPicPr>
          <p:cNvPr id="2" name="Picture 1" descr="IMG_38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593" y="276121"/>
            <a:ext cx="4652211" cy="3105879"/>
          </a:xfrm>
          <a:prstGeom prst="rect">
            <a:avLst/>
          </a:prstGeom>
        </p:spPr>
      </p:pic>
      <p:pic>
        <p:nvPicPr>
          <p:cNvPr id="5" name="Picture 4" descr="20121122_1316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56" y="283014"/>
            <a:ext cx="4072436" cy="3054327"/>
          </a:xfrm>
          <a:prstGeom prst="rect">
            <a:avLst/>
          </a:prstGeom>
        </p:spPr>
      </p:pic>
      <p:pic>
        <p:nvPicPr>
          <p:cNvPr id="6" name="Picture 5" descr="20121122_1006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092" y="3496496"/>
            <a:ext cx="4224292" cy="31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7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ChangeArrowheads="1"/>
          </p:cNvSpPr>
          <p:nvPr/>
        </p:nvSpPr>
        <p:spPr bwMode="auto">
          <a:xfrm>
            <a:off x="977387" y="2191813"/>
            <a:ext cx="184634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 anchor="ctr">
            <a:spAutoFit/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10" y="732884"/>
            <a:ext cx="3568821" cy="2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118565" y="249095"/>
            <a:ext cx="2939704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/>
          <a:p>
            <a:r>
              <a:rPr lang="tr-TR" b="1" dirty="0">
                <a:latin typeface="Arial"/>
                <a:cs typeface="Arial"/>
              </a:rPr>
              <a:t>30 Ağustos  Meeting </a:t>
            </a:r>
            <a:r>
              <a:rPr lang="tr-TR" b="1" dirty="0" err="1">
                <a:latin typeface="Arial"/>
                <a:cs typeface="Arial"/>
              </a:rPr>
              <a:t>Hall</a:t>
            </a:r>
            <a:endParaRPr lang="tr-TR" b="1" dirty="0">
              <a:latin typeface="Arial"/>
              <a:cs typeface="Arial"/>
            </a:endParaRPr>
          </a:p>
        </p:txBody>
      </p:sp>
      <p:pic>
        <p:nvPicPr>
          <p:cNvPr id="15365" name="Picture 2" descr="http://www.tsk.tr/2_genel_bilgiler/2_6_askeri_muze/resim/kultur_inonu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637" y="733603"/>
            <a:ext cx="3575608" cy="26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288751" y="249814"/>
            <a:ext cx="2268058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/>
          <a:p>
            <a:r>
              <a:rPr lang="tr-TR" b="1" dirty="0">
                <a:latin typeface="Arial"/>
                <a:cs typeface="Arial"/>
              </a:rPr>
              <a:t>İnönü Meeting </a:t>
            </a:r>
            <a:r>
              <a:rPr lang="tr-TR" b="1" dirty="0" err="1">
                <a:latin typeface="Arial"/>
                <a:cs typeface="Arial"/>
              </a:rPr>
              <a:t>Hall</a:t>
            </a:r>
            <a:endParaRPr lang="tr-TR" b="1" dirty="0">
              <a:latin typeface="Arial"/>
              <a:cs typeface="Arial"/>
            </a:endParaRPr>
          </a:p>
        </p:txBody>
      </p:sp>
      <p:pic>
        <p:nvPicPr>
          <p:cNvPr id="9" name="Picture 4" descr="http://www.tsk.tr/2_genel_bilgiler/2_6_askeri_muze/resim/kultur_kocatepe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770" y="3994860"/>
            <a:ext cx="3505019" cy="24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23092" y="3525470"/>
            <a:ext cx="2743135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/>
          <a:p>
            <a:r>
              <a:rPr lang="tr-TR" b="1">
                <a:latin typeface="Arial"/>
                <a:cs typeface="Arial"/>
              </a:rPr>
              <a:t>Kocatepe  Meeting Hall</a:t>
            </a:r>
          </a:p>
        </p:txBody>
      </p:sp>
      <p:pic>
        <p:nvPicPr>
          <p:cNvPr id="11" name="Picture 6" descr="http://www.tsk.tr/2_genel_bilgiler/2_6_askeri_muze/resim/kultur_fevzicakmak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636" y="3943026"/>
            <a:ext cx="3518594" cy="260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165221" y="3498113"/>
            <a:ext cx="3166817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/>
          <a:p>
            <a:r>
              <a:rPr lang="tr-TR" b="1">
                <a:latin typeface="Arial"/>
                <a:cs typeface="Arial"/>
              </a:rPr>
              <a:t>Fevzi Çakmak Meeting Hall</a:t>
            </a:r>
          </a:p>
        </p:txBody>
      </p:sp>
    </p:spTree>
    <p:extLst>
      <p:ext uri="{BB962C8B-B14F-4D97-AF65-F5344CB8AC3E}">
        <p14:creationId xmlns:p14="http://schemas.microsoft.com/office/powerpoint/2010/main" val="17611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3"/>
          <p:cNvSpPr>
            <a:spLocks noChangeArrowheads="1"/>
          </p:cNvSpPr>
          <p:nvPr/>
        </p:nvSpPr>
        <p:spPr bwMode="auto">
          <a:xfrm>
            <a:off x="2929217" y="494544"/>
            <a:ext cx="3714071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/>
          <a:p>
            <a:r>
              <a:rPr lang="tr-TR" b="1" dirty="0">
                <a:latin typeface="Arial"/>
                <a:cs typeface="Arial"/>
              </a:rPr>
              <a:t>  Sakarya Meeting </a:t>
            </a:r>
            <a:r>
              <a:rPr lang="tr-TR" b="1" dirty="0" err="1">
                <a:latin typeface="Arial"/>
                <a:cs typeface="Arial"/>
              </a:rPr>
              <a:t>Hall</a:t>
            </a:r>
            <a:r>
              <a:rPr lang="tr-TR" b="1" dirty="0">
                <a:latin typeface="Arial"/>
                <a:cs typeface="Arial"/>
              </a:rPr>
              <a:t> </a:t>
            </a:r>
          </a:p>
        </p:txBody>
      </p:sp>
      <p:pic>
        <p:nvPicPr>
          <p:cNvPr id="17412" name="Picture 10" descr="http://www.tsk.tr/2_genel_bilgiler/2_6_askeri_muze/resim/kultur_sakary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184" y="1009335"/>
            <a:ext cx="3028543" cy="255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2" descr="http://www.tsk.tr/2_genel_bilgiler/2_6_askeri_muze/resim/kultur_sakary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09335"/>
            <a:ext cx="3172436" cy="255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tsk.tr/2_genel_bilgiler/2_6_askeri_muze/resim/kultur_malazgirt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066" y="4225236"/>
            <a:ext cx="3518594" cy="245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77862" y="3774564"/>
            <a:ext cx="2768608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/>
          <a:p>
            <a:r>
              <a:rPr lang="tr-TR" b="1">
                <a:latin typeface="Arial"/>
                <a:cs typeface="Arial"/>
              </a:rPr>
              <a:t>  Malazgirt Meeting Hall</a:t>
            </a:r>
          </a:p>
        </p:txBody>
      </p:sp>
    </p:spTree>
    <p:extLst>
      <p:ext uri="{BB962C8B-B14F-4D97-AF65-F5344CB8AC3E}">
        <p14:creationId xmlns:p14="http://schemas.microsoft.com/office/powerpoint/2010/main" val="38665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982 abstracts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200 : European Surgery</a:t>
            </a:r>
          </a:p>
          <a:p>
            <a:pPr lvl="1"/>
            <a:r>
              <a:rPr lang="en-US" dirty="0" smtClean="0"/>
              <a:t>116 oral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84 poster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solidFill>
                  <a:srgbClr val="0000FF"/>
                </a:solidFill>
              </a:rPr>
              <a:t>Accepted: 840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Acceptance rate: 85.5%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Ekran Resmi 2012-11-21 6.39.0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895" y="1310053"/>
            <a:ext cx="3342105" cy="24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2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440" y="558514"/>
            <a:ext cx="7243011" cy="57513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 smtClean="0"/>
              <a:t>COURSES										9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WORKSHOP</a:t>
            </a:r>
            <a:r>
              <a:rPr lang="pt-BR" dirty="0"/>
              <a:t>	</a:t>
            </a:r>
            <a:r>
              <a:rPr lang="pt-BR" dirty="0" smtClean="0"/>
              <a:t>								1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INVITED PRESENTATIONS					1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 smtClean="0"/>
              <a:t>ORAL PRESENTATIONS					16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 smtClean="0"/>
              <a:t>VIDEO SESSION								2 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LECTURE</a:t>
            </a:r>
            <a:r>
              <a:rPr lang="pt-BR" dirty="0"/>
              <a:t>	</a:t>
            </a:r>
            <a:r>
              <a:rPr lang="pt-BR" dirty="0" smtClean="0"/>
              <a:t>									16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PLENARY SESSION							6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DEBATE</a:t>
            </a:r>
            <a:r>
              <a:rPr lang="pt-BR" dirty="0"/>
              <a:t>	</a:t>
            </a:r>
            <a:r>
              <a:rPr lang="pt-BR" dirty="0" smtClean="0"/>
              <a:t>										3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VIDEO </a:t>
            </a:r>
            <a:r>
              <a:rPr lang="pt-BR" dirty="0"/>
              <a:t>BASED EDUCATION </a:t>
            </a:r>
            <a:r>
              <a:rPr lang="pt-BR" dirty="0" smtClean="0"/>
              <a:t>SESSION	3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 smtClean="0"/>
              <a:t>MINI PROGRAM								1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 smtClean="0"/>
              <a:t>SATELLITE SYMPOSIUM					2 </a:t>
            </a:r>
          </a:p>
          <a:p>
            <a:pPr>
              <a:lnSpc>
                <a:spcPct val="120000"/>
              </a:lnSpc>
            </a:pPr>
            <a:r>
              <a:rPr lang="pt-BR" dirty="0"/>
              <a:t>P</a:t>
            </a:r>
            <a:r>
              <a:rPr lang="pt-BR" dirty="0" smtClean="0"/>
              <a:t>ANEL DISCUSSION</a:t>
            </a:r>
            <a:r>
              <a:rPr lang="pt-BR" dirty="0"/>
              <a:t>	</a:t>
            </a:r>
            <a:r>
              <a:rPr lang="pt-BR" dirty="0" smtClean="0"/>
              <a:t>						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3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03" y="1122923"/>
            <a:ext cx="8229600" cy="4973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USA				6				United </a:t>
            </a:r>
            <a:r>
              <a:rPr lang="tr-TR" dirty="0" err="1" smtClean="0"/>
              <a:t>Kingdom</a:t>
            </a:r>
            <a:r>
              <a:rPr lang="tr-TR" dirty="0" smtClean="0"/>
              <a:t>	4</a:t>
            </a:r>
          </a:p>
          <a:p>
            <a:pPr marL="0" indent="0">
              <a:buNone/>
            </a:pPr>
            <a:r>
              <a:rPr lang="tr-TR" dirty="0" smtClean="0"/>
              <a:t>Germany		3				</a:t>
            </a:r>
            <a:r>
              <a:rPr lang="tr-TR" dirty="0" err="1" smtClean="0"/>
              <a:t>Greece</a:t>
            </a:r>
            <a:r>
              <a:rPr lang="tr-TR" dirty="0" smtClean="0"/>
              <a:t>					3</a:t>
            </a:r>
          </a:p>
          <a:p>
            <a:pPr marL="0" indent="0">
              <a:buNone/>
            </a:pPr>
            <a:r>
              <a:rPr lang="tr-TR" dirty="0" err="1"/>
              <a:t>Austria</a:t>
            </a:r>
            <a:r>
              <a:rPr lang="tr-TR" dirty="0"/>
              <a:t>		</a:t>
            </a:r>
            <a:r>
              <a:rPr lang="tr-TR" dirty="0" smtClean="0"/>
              <a:t>	3				Poland					2</a:t>
            </a:r>
          </a:p>
          <a:p>
            <a:pPr marL="0" indent="0">
              <a:buNone/>
            </a:pPr>
            <a:r>
              <a:rPr lang="tr-TR" dirty="0" err="1" smtClean="0"/>
              <a:t>Italy</a:t>
            </a:r>
            <a:r>
              <a:rPr lang="tr-TR" dirty="0" smtClean="0"/>
              <a:t>				2				Malta						2</a:t>
            </a:r>
          </a:p>
          <a:p>
            <a:pPr marL="0" indent="0">
              <a:buNone/>
            </a:pPr>
            <a:r>
              <a:rPr lang="tr-TR" dirty="0" err="1" smtClean="0"/>
              <a:t>Belgium</a:t>
            </a:r>
            <a:r>
              <a:rPr lang="tr-TR" dirty="0" smtClean="0"/>
              <a:t>		1				</a:t>
            </a:r>
            <a:r>
              <a:rPr lang="tr-TR" dirty="0" err="1" smtClean="0"/>
              <a:t>Denmark</a:t>
            </a:r>
            <a:r>
              <a:rPr lang="tr-TR" dirty="0" smtClean="0"/>
              <a:t>				1</a:t>
            </a:r>
          </a:p>
          <a:p>
            <a:pPr marL="0" indent="0">
              <a:buNone/>
            </a:pPr>
            <a:r>
              <a:rPr lang="tr-TR" dirty="0" err="1" smtClean="0"/>
              <a:t>Czech</a:t>
            </a:r>
            <a:r>
              <a:rPr lang="tr-TR" dirty="0" smtClean="0"/>
              <a:t> </a:t>
            </a:r>
            <a:r>
              <a:rPr lang="tr-TR" dirty="0" err="1" smtClean="0"/>
              <a:t>Rep</a:t>
            </a:r>
            <a:r>
              <a:rPr lang="tr-TR" dirty="0" smtClean="0"/>
              <a:t>.	1				</a:t>
            </a:r>
            <a:r>
              <a:rPr lang="tr-TR" dirty="0" err="1" smtClean="0"/>
              <a:t>Finland</a:t>
            </a:r>
            <a:r>
              <a:rPr lang="tr-TR" dirty="0" smtClean="0"/>
              <a:t>					1</a:t>
            </a:r>
          </a:p>
          <a:p>
            <a:pPr marL="0" indent="0">
              <a:buNone/>
            </a:pPr>
            <a:r>
              <a:rPr lang="tr-TR" dirty="0" err="1" smtClean="0"/>
              <a:t>Spain</a:t>
            </a:r>
            <a:r>
              <a:rPr lang="tr-TR" dirty="0" smtClean="0"/>
              <a:t>			1				</a:t>
            </a:r>
            <a:r>
              <a:rPr lang="tr-TR" dirty="0" err="1" smtClean="0"/>
              <a:t>Sweden</a:t>
            </a:r>
            <a:r>
              <a:rPr lang="tr-TR" dirty="0" smtClean="0"/>
              <a:t>					1</a:t>
            </a:r>
          </a:p>
          <a:p>
            <a:pPr marL="0" indent="0">
              <a:buNone/>
            </a:pPr>
            <a:r>
              <a:rPr lang="tr-TR" dirty="0" err="1" smtClean="0"/>
              <a:t>Serbia</a:t>
            </a:r>
            <a:r>
              <a:rPr lang="tr-TR" dirty="0" smtClean="0"/>
              <a:t>			1				Georgia					1</a:t>
            </a:r>
          </a:p>
          <a:p>
            <a:pPr marL="0" indent="0">
              <a:buNone/>
            </a:pPr>
            <a:r>
              <a:rPr lang="tr-TR" dirty="0" err="1" smtClean="0"/>
              <a:t>Turkey</a:t>
            </a:r>
            <a:endParaRPr lang="tr-T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138"/>
            <a:ext cx="8229600" cy="1143000"/>
          </a:xfrm>
        </p:spPr>
        <p:txBody>
          <a:bodyPr/>
          <a:lstStyle/>
          <a:p>
            <a:r>
              <a:rPr lang="en-US" dirty="0" smtClean="0"/>
              <a:t>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8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24262"/>
            <a:ext cx="2667000" cy="17526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685800" y="304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r-TR" sz="3600" b="1" dirty="0">
                <a:solidFill>
                  <a:prstClr val="black"/>
                </a:solidFill>
              </a:rPr>
              <a:t>SPONSORS</a:t>
            </a:r>
          </a:p>
          <a:p>
            <a:pPr lvl="0" algn="ctr">
              <a:spcBef>
                <a:spcPct val="0"/>
              </a:spcBef>
            </a:pPr>
            <a:r>
              <a:rPr lang="en-US" dirty="0"/>
              <a:t>We thank all the sponsors for their supporting contributions.</a:t>
            </a:r>
            <a:endParaRPr lang="tr-TR" sz="36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66800" y="1934368"/>
            <a:ext cx="3352800" cy="1470025"/>
          </a:xfrm>
        </p:spPr>
        <p:txBody>
          <a:bodyPr>
            <a:noAutofit/>
          </a:bodyPr>
          <a:lstStyle/>
          <a:p>
            <a:r>
              <a:rPr lang="tr-TR" sz="5400" b="1" dirty="0" smtClean="0"/>
              <a:t>ETHICON</a:t>
            </a:r>
            <a:endParaRPr lang="tr-TR" sz="54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28800" y="4495799"/>
            <a:ext cx="2057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6600" b="1" dirty="0" smtClean="0">
                <a:solidFill>
                  <a:schemeClr val="tx1"/>
                </a:solidFill>
              </a:rPr>
              <a:t>KCI</a:t>
            </a:r>
            <a:endParaRPr lang="tr-TR" sz="66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OzgurPinarbasi\Desktop\ETHIC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485" y="1934368"/>
            <a:ext cx="2005367" cy="51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OzgurPinarbasi\Desktop\2_Ethicon_Endo_Surgery_log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485" y="2881312"/>
            <a:ext cx="197553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OzgurPinarbasi\Desktop\imag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411" y="4402137"/>
            <a:ext cx="2443677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5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48892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3M</a:t>
            </a:r>
            <a:endParaRPr lang="tr-TR" b="1" dirty="0"/>
          </a:p>
        </p:txBody>
      </p:sp>
      <p:pic>
        <p:nvPicPr>
          <p:cNvPr id="3" name="Picture 6" descr="C:\Users\OzgurPinarbasi\Desktop\3M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217" y="2283932"/>
            <a:ext cx="1524000" cy="105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OzgurPinarbasi\Desktop\c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569" y="228599"/>
            <a:ext cx="2567828" cy="81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zgurPinarbasi\Desktop\SYSTAGENI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144" y="1436304"/>
            <a:ext cx="2716146" cy="6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zgurPinarbasi\Desktop\m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466" y="3398009"/>
            <a:ext cx="1752532" cy="5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OzgurPinarbasi\Desktop\Hartmann-logo-894CA57D87-seeklogo.com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466" y="41148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zgurPinarbasi\Desktop\Untitled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584" y="5105399"/>
            <a:ext cx="1949798" cy="137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85800" y="1421246"/>
            <a:ext cx="4114800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/>
              <a:t>SYSTAGENIX</a:t>
            </a:r>
            <a:endParaRPr lang="tr-TR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98500" y="317788"/>
            <a:ext cx="4114800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/>
              <a:t>COVIDIEN</a:t>
            </a:r>
            <a:endParaRPr lang="tr-T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336575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MEDURA SAĞLIK</a:t>
            </a:r>
            <a:endParaRPr lang="tr-TR" sz="32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98500" y="4593030"/>
            <a:ext cx="4114800" cy="609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3600" b="1" dirty="0" smtClean="0">
                <a:latin typeface="+mj-lt"/>
              </a:rPr>
              <a:t>HARTMANN</a:t>
            </a:r>
            <a:endParaRPr lang="tr-TR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" y="556259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ROCHE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7635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OzgurPinarbasi\Desktop\abdica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3389" y="667202"/>
            <a:ext cx="1488592" cy="95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OzgurPinarbasi\Desktop\Hitit Medical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779461"/>
            <a:ext cx="1430516" cy="7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OzgurPinarbasi\Desktop\logo_biolitec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186" y="721208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zgurPinarbasi\Desktop\doğ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88" y="759308"/>
            <a:ext cx="1836505" cy="8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zgurPinarbasi\Desktop\cookmedical_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208" y="779461"/>
            <a:ext cx="1130222" cy="77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zgurPinarbasi\Desktop\ConvaTec_logo_stack-397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11" y="3701156"/>
            <a:ext cx="1029481" cy="8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zgurPinarbasi\Desktop\Untitle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702" y="3829936"/>
            <a:ext cx="1478643" cy="7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OzgurPinarbasi\Desktop\saupload_stryker_logo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728" y="3972797"/>
            <a:ext cx="1333344" cy="6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OzgurPinarbasi\Desktop\Untitled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831" y="4039453"/>
            <a:ext cx="1635480" cy="4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OzgurPinarbasi\Desktop\CA8PM7CL (3).bmp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6531" y="3975967"/>
            <a:ext cx="1894302" cy="6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63693" y="5036810"/>
            <a:ext cx="1237343" cy="4572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100" b="1" dirty="0" smtClean="0"/>
              <a:t>INTRA</a:t>
            </a:r>
            <a:endParaRPr lang="tr-TR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56681" y="4729687"/>
            <a:ext cx="1909011" cy="653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b="1" dirty="0" smtClean="0"/>
              <a:t>PUSULA MEDİKAL</a:t>
            </a:r>
            <a:endParaRPr lang="tr-TR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04081" y="49707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STRYKER</a:t>
            </a:r>
            <a:endParaRPr lang="tr-TR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49311" y="4755346"/>
            <a:ext cx="2124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+mj-lt"/>
              </a:rPr>
              <a:t>TUTKU SAĞLIK</a:t>
            </a:r>
            <a:endParaRPr lang="tr-TR" sz="28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59311" y="4970790"/>
            <a:ext cx="190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CONVATEC</a:t>
            </a:r>
            <a:endParaRPr lang="tr-TR" sz="2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057572" y="1828800"/>
            <a:ext cx="1905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b="1" dirty="0" smtClean="0">
                <a:latin typeface="+mj-lt"/>
              </a:rPr>
              <a:t>ABDICA</a:t>
            </a:r>
            <a:endParaRPr lang="tr-TR" sz="28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1981" y="18211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BIOLITEC</a:t>
            </a:r>
            <a:endParaRPr lang="tr-TR" sz="28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459716" y="1790700"/>
            <a:ext cx="1557205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+mn-lt"/>
              </a:rPr>
              <a:t>COOK</a:t>
            </a:r>
          </a:p>
          <a:p>
            <a:r>
              <a:rPr lang="tr-TR" sz="2400" b="1" dirty="0" smtClean="0">
                <a:latin typeface="+mn-lt"/>
              </a:rPr>
              <a:t> MEDICAL</a:t>
            </a:r>
            <a:endParaRPr lang="tr-TR" sz="24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6547" y="1783090"/>
            <a:ext cx="17648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HİTİT</a:t>
            </a:r>
            <a:r>
              <a:rPr lang="tr-TR" sz="2800" b="1" dirty="0" smtClean="0"/>
              <a:t> </a:t>
            </a:r>
            <a:r>
              <a:rPr lang="tr-TR" sz="2400" b="1" dirty="0" smtClean="0"/>
              <a:t>MEDICAL</a:t>
            </a:r>
            <a:endParaRPr lang="tr-TR" sz="28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1002" y="1896923"/>
            <a:ext cx="1877291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b="1" dirty="0" smtClean="0"/>
              <a:t>DOĞSAN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91220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-BO_AZ kopru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54" r="-21954"/>
          <a:stretch>
            <a:fillRect/>
          </a:stretch>
        </p:blipFill>
        <p:spPr>
          <a:xfrm>
            <a:off x="2793721" y="1326247"/>
            <a:ext cx="7425380" cy="4083673"/>
          </a:xfrm>
        </p:spPr>
      </p:pic>
      <p:pic>
        <p:nvPicPr>
          <p:cNvPr id="7" name="Picture 6" descr="banner_m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90" y="-7914"/>
            <a:ext cx="7178540" cy="1789850"/>
          </a:xfrm>
          <a:prstGeom prst="rect">
            <a:avLst/>
          </a:prstGeom>
        </p:spPr>
      </p:pic>
      <p:pic>
        <p:nvPicPr>
          <p:cNvPr id="2" name="Picture 1" descr="Ekran Resmi 2012-11-22 10.18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50" y="1792529"/>
            <a:ext cx="3997548" cy="3247365"/>
          </a:xfrm>
          <a:prstGeom prst="rect">
            <a:avLst/>
          </a:prstGeom>
        </p:spPr>
      </p:pic>
      <p:pic>
        <p:nvPicPr>
          <p:cNvPr id="8" name="Picture 7" descr="Ekran Resmi 2012-11-21 12.46.31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934" y="4631282"/>
            <a:ext cx="1989201" cy="22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400" dirty="0"/>
              <a:t>ESS 2012 I</a:t>
            </a:r>
            <a:r>
              <a:rPr lang="tr-TR" sz="2400" dirty="0" smtClean="0"/>
              <a:t>STANBUL COUNTRIES </a:t>
            </a:r>
            <a:r>
              <a:rPr lang="tr-TR" sz="2400" dirty="0"/>
              <a:t>OF PARTICIPANTS</a:t>
            </a:r>
            <a:r>
              <a:rPr lang="en-US" sz="2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36" y="962521"/>
            <a:ext cx="3473116" cy="56013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1800" dirty="0"/>
              <a:t>Albania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Argentina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Armenia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Austria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Azerbaijan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Belgium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Croatia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Czech</a:t>
            </a:r>
            <a:r>
              <a:rPr lang="tr-TR" sz="1800" dirty="0"/>
              <a:t> </a:t>
            </a:r>
            <a:r>
              <a:rPr lang="tr-TR" sz="1800" dirty="0" err="1"/>
              <a:t>Republic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Denmark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Dominican</a:t>
            </a:r>
            <a:r>
              <a:rPr lang="tr-TR" sz="1800" dirty="0"/>
              <a:t> </a:t>
            </a:r>
            <a:r>
              <a:rPr lang="tr-TR" sz="1800" dirty="0" err="1"/>
              <a:t>Republic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Egypt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Finland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Georgia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Germany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Greece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India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Iran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Ireland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Italy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Jordan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00728" y="927769"/>
            <a:ext cx="3473116" cy="5601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r-TR" sz="1800" dirty="0" err="1"/>
              <a:t>Korea</a:t>
            </a:r>
            <a:r>
              <a:rPr lang="tr-TR" sz="1800" dirty="0"/>
              <a:t>, South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Kuwait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Malta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smtClean="0"/>
              <a:t>Moldova</a:t>
            </a:r>
          </a:p>
          <a:p>
            <a:pPr>
              <a:lnSpc>
                <a:spcPct val="80000"/>
              </a:lnSpc>
            </a:pPr>
            <a:r>
              <a:rPr lang="tr-TR" sz="1800" dirty="0" err="1" smtClean="0"/>
              <a:t>Norway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Pakistan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China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Poland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Romania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Saudi</a:t>
            </a:r>
            <a:r>
              <a:rPr lang="tr-TR" sz="1800" dirty="0"/>
              <a:t> </a:t>
            </a:r>
            <a:r>
              <a:rPr lang="tr-TR" sz="1800" dirty="0" err="1"/>
              <a:t>Arabia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Serbia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Singapore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Spain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Sweden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Thailand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Türkiye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 err="1"/>
              <a:t>Ukraine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United </a:t>
            </a:r>
            <a:r>
              <a:rPr lang="tr-TR" sz="1800" dirty="0" err="1"/>
              <a:t>Arab</a:t>
            </a:r>
            <a:r>
              <a:rPr lang="tr-TR" sz="1800" dirty="0"/>
              <a:t> </a:t>
            </a:r>
            <a:r>
              <a:rPr lang="tr-TR" sz="1800" dirty="0" err="1"/>
              <a:t>Emirates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United </a:t>
            </a:r>
            <a:r>
              <a:rPr lang="tr-TR" sz="1800" dirty="0" err="1"/>
              <a:t>Kingdom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United </a:t>
            </a:r>
            <a:r>
              <a:rPr lang="tr-TR" sz="1800" dirty="0" err="1"/>
              <a:t>States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tr-TR" sz="1800" dirty="0"/>
              <a:t>Yemen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0963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kran Resmi 2012-11-22 9.39.14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75" r="-34775"/>
          <a:stretch>
            <a:fillRect/>
          </a:stretch>
        </p:blipFill>
        <p:spPr>
          <a:xfrm>
            <a:off x="-555625" y="494632"/>
            <a:ext cx="10452406" cy="5748421"/>
          </a:xfrm>
        </p:spPr>
      </p:pic>
    </p:spTree>
    <p:extLst>
      <p:ext uri="{BB962C8B-B14F-4D97-AF65-F5344CB8AC3E}">
        <p14:creationId xmlns:p14="http://schemas.microsoft.com/office/powerpoint/2010/main" val="124967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0925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 descr="Ekran Resmi 2012-11-22 10.33.53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28" r="-2328"/>
          <a:stretch>
            <a:fillRect/>
          </a:stretch>
        </p:blipFill>
        <p:spPr>
          <a:xfrm>
            <a:off x="-117642" y="2256287"/>
            <a:ext cx="5401771" cy="2970766"/>
          </a:xfrm>
        </p:spPr>
      </p:pic>
      <p:pic>
        <p:nvPicPr>
          <p:cNvPr id="5" name="Picture 4" descr="Ekran Resmi 2012-11-22 10.33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368" y="1057442"/>
            <a:ext cx="5066632" cy="26081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650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/>
              <a:t>Let’s meet where the two continents meet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344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750"/>
            <a:ext cx="8229600" cy="11430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pic>
        <p:nvPicPr>
          <p:cNvPr id="4" name="Content Placeholder 3" descr="DSC05780_10Oca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1684434" y="721895"/>
            <a:ext cx="5511884" cy="3031324"/>
          </a:xfrm>
        </p:spPr>
      </p:pic>
      <p:pic>
        <p:nvPicPr>
          <p:cNvPr id="5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8" y="3462421"/>
            <a:ext cx="4565538" cy="34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799" y="3462421"/>
            <a:ext cx="4527439" cy="339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4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pic>
        <p:nvPicPr>
          <p:cNvPr id="5" name="Content Placeholder 4" descr="IMG_012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32" r="-10532"/>
          <a:stretch>
            <a:fillRect/>
          </a:stretch>
        </p:blipFill>
        <p:spPr>
          <a:xfrm>
            <a:off x="1152356" y="3149318"/>
            <a:ext cx="6427537" cy="3534898"/>
          </a:xfrm>
        </p:spPr>
      </p:pic>
      <p:pic>
        <p:nvPicPr>
          <p:cNvPr id="7" name="Picture 6" descr="IMG_01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890" y="44056"/>
            <a:ext cx="4678945" cy="3115257"/>
          </a:xfrm>
          <a:prstGeom prst="rect">
            <a:avLst/>
          </a:prstGeom>
        </p:spPr>
      </p:pic>
      <p:pic>
        <p:nvPicPr>
          <p:cNvPr id="9" name="Picture 8" descr="IMG_012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4056"/>
            <a:ext cx="4678946" cy="31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8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0854"/>
            <a:ext cx="8229600" cy="1143000"/>
          </a:xfrm>
        </p:spPr>
        <p:txBody>
          <a:bodyPr/>
          <a:lstStyle/>
          <a:p>
            <a:r>
              <a:rPr lang="en-US" dirty="0" err="1" smtClean="0"/>
              <a:t>Askeri</a:t>
            </a:r>
            <a:r>
              <a:rPr lang="en-US" dirty="0" smtClean="0"/>
              <a:t> Museum Cultural Center</a:t>
            </a:r>
            <a:endParaRPr lang="en-US" dirty="0"/>
          </a:p>
        </p:txBody>
      </p:sp>
      <p:pic>
        <p:nvPicPr>
          <p:cNvPr id="4" name="Picture 8" descr="http://tr.visit2istanbul.com/wp-content/uploads/2011/11/askerimuz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41" r="-16241"/>
          <a:stretch>
            <a:fillRect/>
          </a:stretch>
        </p:blipFill>
        <p:spPr bwMode="auto">
          <a:xfrm>
            <a:off x="909054" y="665444"/>
            <a:ext cx="6922168" cy="38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kran Resmi 2012-11-22 12.31.2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8868"/>
            <a:ext cx="3101474" cy="2409131"/>
          </a:xfrm>
          <a:prstGeom prst="rect">
            <a:avLst/>
          </a:prstGeom>
        </p:spPr>
      </p:pic>
      <p:pic>
        <p:nvPicPr>
          <p:cNvPr id="5" name="Picture 4" descr="Ekran Resmi 2012-11-22 12.32.45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761" y="4448868"/>
            <a:ext cx="3814010" cy="2380720"/>
          </a:xfrm>
          <a:prstGeom prst="rect">
            <a:avLst/>
          </a:prstGeom>
        </p:spPr>
      </p:pic>
      <p:pic>
        <p:nvPicPr>
          <p:cNvPr id="6" name="Picture 5" descr="Ekran Resmi 2012-11-22 12.36.20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842" y="4472370"/>
            <a:ext cx="3420157" cy="23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Janissary Band = </a:t>
            </a:r>
            <a:r>
              <a:rPr lang="en-US" dirty="0" err="1" smtClean="0"/>
              <a:t>Mehter</a:t>
            </a:r>
            <a:r>
              <a:rPr lang="en-US" dirty="0" smtClean="0"/>
              <a:t> </a:t>
            </a:r>
            <a:r>
              <a:rPr lang="en-US" dirty="0" err="1" smtClean="0"/>
              <a:t>Takımı</a:t>
            </a:r>
            <a:endParaRPr lang="en-US" dirty="0"/>
          </a:p>
        </p:txBody>
      </p:sp>
      <p:pic>
        <p:nvPicPr>
          <p:cNvPr id="4" name="Content Placeholder 3" descr="mehter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396" b="-23396"/>
          <a:stretch>
            <a:fillRect/>
          </a:stretch>
        </p:blipFill>
        <p:spPr>
          <a:xfrm>
            <a:off x="457200" y="52501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0474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kran Resmi 2012-11-21 1.0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75" y="441792"/>
            <a:ext cx="8686800" cy="49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ran Resmi 2012-11-21 1.23.49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094" r="-67094"/>
          <a:stretch>
            <a:fillRect/>
          </a:stretch>
        </p:blipFill>
        <p:spPr>
          <a:xfrm>
            <a:off x="-1380487" y="0"/>
            <a:ext cx="11830773" cy="6506469"/>
          </a:xfrm>
        </p:spPr>
      </p:pic>
    </p:spTree>
    <p:extLst>
      <p:ext uri="{BB962C8B-B14F-4D97-AF65-F5344CB8AC3E}">
        <p14:creationId xmlns:p14="http://schemas.microsoft.com/office/powerpoint/2010/main" val="398496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8" y="-257590"/>
            <a:ext cx="8229600" cy="1143000"/>
          </a:xfrm>
        </p:spPr>
        <p:txBody>
          <a:bodyPr/>
          <a:lstStyle/>
          <a:p>
            <a:r>
              <a:rPr lang="en-US" dirty="0" smtClean="0"/>
              <a:t>UEMS Board Examination</a:t>
            </a:r>
            <a:endParaRPr lang="en-US" dirty="0"/>
          </a:p>
        </p:txBody>
      </p:sp>
      <p:pic>
        <p:nvPicPr>
          <p:cNvPr id="4" name="Picture 3" descr="IMG_37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2" y="726832"/>
            <a:ext cx="4197684" cy="2802431"/>
          </a:xfrm>
          <a:prstGeom prst="rect">
            <a:avLst/>
          </a:prstGeom>
        </p:spPr>
      </p:pic>
      <p:pic>
        <p:nvPicPr>
          <p:cNvPr id="5" name="Picture 4" descr="IMG_37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4" y="753341"/>
            <a:ext cx="4197684" cy="2802431"/>
          </a:xfrm>
          <a:prstGeom prst="rect">
            <a:avLst/>
          </a:prstGeom>
        </p:spPr>
      </p:pic>
      <p:pic>
        <p:nvPicPr>
          <p:cNvPr id="6" name="Picture 5" descr="IMG_378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24" y="3890212"/>
            <a:ext cx="4104967" cy="2740532"/>
          </a:xfrm>
          <a:prstGeom prst="rect">
            <a:avLst/>
          </a:prstGeom>
        </p:spPr>
      </p:pic>
      <p:pic>
        <p:nvPicPr>
          <p:cNvPr id="7" name="Picture 6" descr="IMG_378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823" y="3890212"/>
            <a:ext cx="4145012" cy="27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9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173</Words>
  <Application>Microsoft Macintosh PowerPoint</Application>
  <PresentationFormat>On-screen Show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Organization</vt:lpstr>
      <vt:lpstr>Organization</vt:lpstr>
      <vt:lpstr>Askeri Museum Cultural Center</vt:lpstr>
      <vt:lpstr>Janissary Band = Mehter Takımı</vt:lpstr>
      <vt:lpstr>PowerPoint Presentation</vt:lpstr>
      <vt:lpstr>PowerPoint Presentation</vt:lpstr>
      <vt:lpstr>UEMS Board Examination</vt:lpstr>
      <vt:lpstr>PowerPoint Presentation</vt:lpstr>
      <vt:lpstr>PowerPoint Presentation</vt:lpstr>
      <vt:lpstr>PowerPoint Presentation</vt:lpstr>
      <vt:lpstr>PowerPoint Presentation</vt:lpstr>
      <vt:lpstr>982 abstracts</vt:lpstr>
      <vt:lpstr>PowerPoint Presentation</vt:lpstr>
      <vt:lpstr>Faculty</vt:lpstr>
      <vt:lpstr>ETHICON</vt:lpstr>
      <vt:lpstr>PowerPoint Presentation</vt:lpstr>
      <vt:lpstr>PowerPoint Presentation</vt:lpstr>
      <vt:lpstr>ESS 2012 ISTANBUL COUNTRIES OF PARTICIPANTS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R.Haldun  GUNDUGDU</dc:creator>
  <cp:lastModifiedBy>R.Haldun  GUNDUGDU</cp:lastModifiedBy>
  <cp:revision>34</cp:revision>
  <dcterms:created xsi:type="dcterms:W3CDTF">2012-11-21T10:33:50Z</dcterms:created>
  <dcterms:modified xsi:type="dcterms:W3CDTF">2012-11-28T20:57:53Z</dcterms:modified>
</cp:coreProperties>
</file>